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39"/>
  </p:notesMasterIdLst>
  <p:handoutMasterIdLst>
    <p:handoutMasterId r:id="rId40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13" r:id="rId19"/>
    <p:sldId id="397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3" r:id="rId29"/>
    <p:sldId id="422" r:id="rId30"/>
    <p:sldId id="424" r:id="rId31"/>
    <p:sldId id="425" r:id="rId32"/>
    <p:sldId id="426" r:id="rId33"/>
    <p:sldId id="427" r:id="rId34"/>
    <p:sldId id="428" r:id="rId35"/>
    <p:sldId id="398" r:id="rId36"/>
    <p:sldId id="405" r:id="rId37"/>
    <p:sldId id="3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816" autoAdjust="0"/>
  </p:normalViewPr>
  <p:slideViewPr>
    <p:cSldViewPr>
      <p:cViewPr varScale="1">
        <p:scale>
          <a:sx n="91" d="100"/>
          <a:sy n="91" d="100"/>
        </p:scale>
        <p:origin x="2144" y="184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8/5/19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518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80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1" cy="2679291"/>
            <a:chOff x="393921" y="2200808"/>
            <a:chExt cx="4009051" cy="2679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F750D3-41D4-4654-823B-A9FEBD76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226" y="3587071"/>
              <a:ext cx="1959746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CA7CF1-420A-4AB1-99F6-B81184C39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4" y="1961928"/>
            <a:ext cx="7044146" cy="38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3FB1C-CB11-4628-B48F-CDE6B941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1998097"/>
            <a:ext cx="7489080" cy="3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Challenge: Answers</a:t>
            </a:r>
            <a:endParaRPr lang="en-GB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93328-2761-4590-99E5-CD4475B5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920986"/>
            <a:ext cx="7547181" cy="3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10328</TotalTime>
  <Words>1002</Words>
  <Application>Microsoft Macintosh PowerPoint</Application>
  <PresentationFormat>On-screen Show (4:3)</PresentationFormat>
  <Paragraphs>267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281</cp:revision>
  <dcterms:created xsi:type="dcterms:W3CDTF">2017-02-07T15:58:06Z</dcterms:created>
  <dcterms:modified xsi:type="dcterms:W3CDTF">2019-08-05T13:10:57Z</dcterms:modified>
</cp:coreProperties>
</file>